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9" r:id="rId4"/>
    <p:sldId id="260" r:id="rId5"/>
    <p:sldId id="258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553D5-42BA-4C51-8AA6-5F0799DE8600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67F5C-7C45-4B62-99CE-A5E106F06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3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E52D-DEFD-48AB-A03D-9DC98C15FD08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13614-EC63-43ED-B151-C2DA46E52D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7 Listening Activity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62" y="1090612"/>
            <a:ext cx="5857875" cy="4676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Written activity</a:t>
            </a:r>
            <a:br>
              <a:rPr lang="en-US" dirty="0" smtClean="0"/>
            </a:br>
            <a:r>
              <a:rPr lang="en-US" smtClean="0"/>
              <a:t>(handout)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Be able to state the person’s position  in the family.</a:t>
            </a:r>
          </a:p>
          <a:p>
            <a:r>
              <a:rPr lang="en-US" sz="2400" dirty="0" smtClean="0"/>
              <a:t>Be able to name the person.</a:t>
            </a:r>
          </a:p>
          <a:p>
            <a:r>
              <a:rPr lang="en-US" sz="2400" dirty="0" smtClean="0"/>
              <a:t>Describe the person using a physical trait or a personality trait.</a:t>
            </a:r>
          </a:p>
          <a:p>
            <a:r>
              <a:rPr lang="en-US" sz="2400" dirty="0" smtClean="0"/>
              <a:t>Be able to state the person’s age (be logical).</a:t>
            </a:r>
          </a:p>
          <a:p>
            <a:r>
              <a:rPr lang="en-US" sz="2400" dirty="0" smtClean="0"/>
              <a:t>State what he or she likes to do.</a:t>
            </a:r>
          </a:p>
          <a:p>
            <a:r>
              <a:rPr lang="en-US" sz="2400" dirty="0" smtClean="0"/>
              <a:t>Choose one male and one female family member.</a:t>
            </a:r>
          </a:p>
          <a:p>
            <a:endParaRPr lang="en-US" dirty="0"/>
          </a:p>
        </p:txBody>
      </p:sp>
      <p:pic>
        <p:nvPicPr>
          <p:cNvPr id="1027" name="Picture 3" descr="C:\Documents and Settings\pcedrone\Local Settings\Temporary Internet Files\Content.IE5\F9KVDJNP\MC9002856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599" y="4648200"/>
            <a:ext cx="2971801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201069"/>
            <a:ext cx="3810000" cy="3324225"/>
          </a:xfrm>
        </p:spPr>
      </p:pic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C’est</a:t>
            </a:r>
            <a:r>
              <a:rPr lang="en-US" dirty="0" smtClean="0"/>
              <a:t> le </a:t>
            </a:r>
            <a:r>
              <a:rPr lang="en-US" dirty="0" err="1" smtClean="0"/>
              <a:t>père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s’appelle</a:t>
            </a:r>
            <a:r>
              <a:rPr lang="en-US" dirty="0" smtClean="0"/>
              <a:t> Maurice.</a:t>
            </a:r>
          </a:p>
          <a:p>
            <a:r>
              <a:rPr lang="en-US" dirty="0" smtClean="0"/>
              <a:t>Il a 40 ans.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sympa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brun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aime</a:t>
            </a:r>
            <a:r>
              <a:rPr lang="en-US" dirty="0" smtClean="0"/>
              <a:t> </a:t>
            </a:r>
            <a:r>
              <a:rPr lang="en-US" dirty="0" err="1" smtClean="0"/>
              <a:t>danser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n’aime</a:t>
            </a:r>
            <a:r>
              <a:rPr lang="en-US" dirty="0" smtClean="0"/>
              <a:t> pas le </a:t>
            </a:r>
            <a:r>
              <a:rPr lang="en-US" dirty="0" err="1" smtClean="0"/>
              <a:t>chocolat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2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01068"/>
            <a:ext cx="3810000" cy="3324225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C’est</a:t>
            </a:r>
            <a:r>
              <a:rPr lang="en-US" dirty="0" smtClean="0"/>
              <a:t> la grand-</a:t>
            </a:r>
            <a:r>
              <a:rPr lang="en-US" dirty="0" err="1" smtClean="0"/>
              <a:t>mère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Elle </a:t>
            </a:r>
            <a:r>
              <a:rPr lang="en-US" dirty="0" err="1" smtClean="0"/>
              <a:t>s’appelle</a:t>
            </a:r>
            <a:r>
              <a:rPr lang="en-US" dirty="0" smtClean="0"/>
              <a:t> Lisette.</a:t>
            </a:r>
          </a:p>
          <a:p>
            <a:r>
              <a:rPr lang="en-US" dirty="0" smtClean="0"/>
              <a:t>Elle a 78 ans.</a:t>
            </a:r>
          </a:p>
          <a:p>
            <a:r>
              <a:rPr lang="en-US" dirty="0" smtClean="0"/>
              <a:t>Elle </a:t>
            </a:r>
            <a:r>
              <a:rPr lang="en-US" dirty="0" err="1" smtClean="0"/>
              <a:t>est</a:t>
            </a:r>
            <a:r>
              <a:rPr lang="en-US" dirty="0" smtClean="0"/>
              <a:t> petite.</a:t>
            </a:r>
          </a:p>
          <a:p>
            <a:r>
              <a:rPr lang="en-US" dirty="0" smtClean="0"/>
              <a:t>Elle </a:t>
            </a:r>
            <a:r>
              <a:rPr lang="en-US" dirty="0" err="1" smtClean="0"/>
              <a:t>n’est</a:t>
            </a:r>
            <a:r>
              <a:rPr lang="en-US" dirty="0" smtClean="0"/>
              <a:t> pas sportive.</a:t>
            </a:r>
          </a:p>
          <a:p>
            <a:r>
              <a:rPr lang="en-US" dirty="0" smtClean="0"/>
              <a:t>Elle </a:t>
            </a:r>
            <a:r>
              <a:rPr lang="en-US" dirty="0" err="1" smtClean="0"/>
              <a:t>aime</a:t>
            </a:r>
            <a:r>
              <a:rPr lang="en-US" dirty="0" smtClean="0"/>
              <a:t> lire.</a:t>
            </a:r>
          </a:p>
          <a:p>
            <a:r>
              <a:rPr lang="en-US" dirty="0" smtClean="0"/>
              <a:t>Elle </a:t>
            </a:r>
            <a:r>
              <a:rPr lang="en-US" dirty="0" err="1" smtClean="0"/>
              <a:t>aime</a:t>
            </a:r>
            <a:r>
              <a:rPr lang="en-US" dirty="0" smtClean="0"/>
              <a:t> surfer </a:t>
            </a:r>
            <a:r>
              <a:rPr lang="en-US" dirty="0" err="1" smtClean="0"/>
              <a:t>sur</a:t>
            </a:r>
            <a:r>
              <a:rPr lang="en-US" dirty="0" smtClean="0"/>
              <a:t> internet.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20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sentence in which you describe your </a:t>
            </a:r>
            <a:r>
              <a:rPr lang="en-US" dirty="0"/>
              <a:t>S</a:t>
            </a:r>
            <a:r>
              <a:rPr lang="en-US" dirty="0" smtClean="0"/>
              <a:t>ocial </a:t>
            </a:r>
            <a:r>
              <a:rPr lang="en-US" dirty="0"/>
              <a:t>S</a:t>
            </a:r>
            <a:r>
              <a:rPr lang="en-US" dirty="0" smtClean="0"/>
              <a:t>tudies teacher.</a:t>
            </a:r>
          </a:p>
          <a:p>
            <a:r>
              <a:rPr lang="en-US" dirty="0" smtClean="0"/>
              <a:t>Write a sentence in which you describe your friend, Suzette.</a:t>
            </a:r>
          </a:p>
          <a:p>
            <a:r>
              <a:rPr lang="en-US" dirty="0" smtClean="0"/>
              <a:t>Write a sentence in which you describe your friend, Pierre.</a:t>
            </a:r>
          </a:p>
          <a:p>
            <a:r>
              <a:rPr lang="en-US" dirty="0" smtClean="0"/>
              <a:t>Write a sentence in which you describe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6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 Assessment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as un/</a:t>
            </a:r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________________?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Oui</a:t>
            </a:r>
            <a:r>
              <a:rPr lang="en-US" dirty="0" smtClean="0">
                <a:latin typeface="Comic Sans MS" panose="030F0702030302020204" pitchFamily="66" charset="0"/>
              </a:rPr>
              <a:t>. </a:t>
            </a:r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un/</a:t>
            </a:r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______________.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Non. Je </a:t>
            </a:r>
            <a:r>
              <a:rPr lang="en-US" dirty="0" err="1" smtClean="0">
                <a:latin typeface="Comic Sans MS" panose="030F0702030302020204" pitchFamily="66" charset="0"/>
              </a:rPr>
              <a:t>n’ai</a:t>
            </a:r>
            <a:r>
              <a:rPr lang="en-US" dirty="0" smtClean="0">
                <a:latin typeface="Comic Sans MS" panose="030F0702030302020204" pitchFamily="66" charset="0"/>
              </a:rPr>
              <a:t> pas de____________.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8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Speaking assessment</a:t>
            </a:r>
            <a:br>
              <a:rPr lang="en-US" dirty="0" smtClean="0"/>
            </a:br>
            <a:r>
              <a:rPr lang="en-US" dirty="0" smtClean="0"/>
              <a:t>(use with handout)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suis</a:t>
            </a:r>
            <a:r>
              <a:rPr lang="en-US" dirty="0" smtClean="0">
                <a:latin typeface="Comic Sans MS" panose="030F0702030302020204" pitchFamily="66" charset="0"/>
              </a:rPr>
              <a:t>  (adjective).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_________ ans.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Mon </a:t>
            </a:r>
            <a:r>
              <a:rPr lang="en-US" dirty="0" err="1" smtClean="0">
                <a:latin typeface="Comic Sans MS" panose="030F0702030302020204" pitchFamily="66" charset="0"/>
              </a:rPr>
              <a:t>père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 (adjective).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Ma </a:t>
            </a:r>
            <a:r>
              <a:rPr lang="en-US" dirty="0" err="1" smtClean="0">
                <a:latin typeface="Comic Sans MS" panose="030F0702030302020204" pitchFamily="66" charset="0"/>
              </a:rPr>
              <a:t>mère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(adjective).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Mon frère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(adjective).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Ma </a:t>
            </a:r>
            <a:r>
              <a:rPr lang="en-US" dirty="0" err="1" smtClean="0">
                <a:latin typeface="Comic Sans MS" panose="030F0702030302020204" pitchFamily="66" charset="0"/>
              </a:rPr>
              <a:t>soeur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smtClean="0">
                <a:latin typeface="Comic Sans MS" panose="030F0702030302020204" pitchFamily="66" charset="0"/>
              </a:rPr>
              <a:t> (adjective).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81400"/>
            <a:ext cx="26670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6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un chat.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n’ai</a:t>
            </a:r>
            <a:r>
              <a:rPr lang="en-US" dirty="0" smtClean="0">
                <a:latin typeface="Comic Sans MS" panose="030F0702030302020204" pitchFamily="66" charset="0"/>
              </a:rPr>
              <a:t> pas de chat.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un </a:t>
            </a:r>
            <a:r>
              <a:rPr lang="en-US" dirty="0" err="1" smtClean="0">
                <a:latin typeface="Comic Sans MS" panose="030F0702030302020204" pitchFamily="66" charset="0"/>
              </a:rPr>
              <a:t>chien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n’ai</a:t>
            </a:r>
            <a:r>
              <a:rPr lang="en-US" dirty="0" smtClean="0">
                <a:latin typeface="Comic Sans MS" panose="030F0702030302020204" pitchFamily="66" charset="0"/>
              </a:rPr>
              <a:t> pas de </a:t>
            </a:r>
            <a:r>
              <a:rPr lang="en-US" dirty="0" err="1" smtClean="0">
                <a:latin typeface="Comic Sans MS" panose="030F0702030302020204" pitchFamily="66" charset="0"/>
              </a:rPr>
              <a:t>chien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Le chat </a:t>
            </a:r>
            <a:r>
              <a:rPr lang="en-US" dirty="0" err="1" smtClean="0">
                <a:latin typeface="Comic Sans MS" panose="030F0702030302020204" pitchFamily="66" charset="0"/>
              </a:rPr>
              <a:t>s’appelle</a:t>
            </a:r>
            <a:r>
              <a:rPr lang="en-US" dirty="0" smtClean="0">
                <a:latin typeface="Comic Sans MS" panose="030F0702030302020204" pitchFamily="66" charset="0"/>
              </a:rPr>
              <a:t> (name).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Le </a:t>
            </a:r>
            <a:r>
              <a:rPr lang="en-US" dirty="0" err="1" smtClean="0">
                <a:latin typeface="Comic Sans MS" panose="030F0702030302020204" pitchFamily="66" charset="0"/>
              </a:rPr>
              <a:t>chien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s’appelle</a:t>
            </a:r>
            <a:r>
              <a:rPr lang="en-US" dirty="0" smtClean="0">
                <a:latin typeface="Comic Sans MS" panose="030F0702030302020204" pitchFamily="66" charset="0"/>
              </a:rPr>
              <a:t> (name).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81200"/>
            <a:ext cx="2276475" cy="22939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720" y="4495800"/>
            <a:ext cx="2781300" cy="212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0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260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Grade 7 Listening Activity</vt:lpstr>
      <vt:lpstr>Written activity (handout)</vt:lpstr>
      <vt:lpstr>PowerPoint Presentation</vt:lpstr>
      <vt:lpstr>PowerPoint Presentation</vt:lpstr>
      <vt:lpstr>PowerPoint Presentation</vt:lpstr>
      <vt:lpstr>Speaking Assessment</vt:lpstr>
      <vt:lpstr>Speaking assessment (use with handout)</vt:lpstr>
      <vt:lpstr>Speaking assessment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7 final Exam</dc:title>
  <dc:creator>pcedrone</dc:creator>
  <cp:lastModifiedBy>Patricia Cedrone</cp:lastModifiedBy>
  <cp:revision>14</cp:revision>
  <dcterms:created xsi:type="dcterms:W3CDTF">2011-06-01T14:54:08Z</dcterms:created>
  <dcterms:modified xsi:type="dcterms:W3CDTF">2016-01-26T16:37:49Z</dcterms:modified>
</cp:coreProperties>
</file>